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2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/>
              <a:t>на </a:t>
            </a:r>
            <a:r>
              <a:rPr lang="x-none" b="1" smtClean="0"/>
              <a:t>201</a:t>
            </a:r>
            <a:r>
              <a:rPr lang="ru-RU" b="1" dirty="0" smtClean="0"/>
              <a:t>9</a:t>
            </a:r>
            <a:r>
              <a:rPr lang="x-none" b="1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20</a:t>
            </a:r>
            <a:r>
              <a:rPr lang="x-none" b="1" smtClean="0"/>
              <a:t>-20</a:t>
            </a:r>
            <a:r>
              <a:rPr lang="ru-RU" b="1" dirty="0" smtClean="0"/>
              <a:t>21</a:t>
            </a:r>
            <a:r>
              <a:rPr lang="x-none" b="1" smtClean="0"/>
              <a:t> </a:t>
            </a:r>
            <a:r>
              <a:rPr lang="x-none" b="1" dirty="0" smtClean="0"/>
              <a:t>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4715.4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налога, налога на имущество физических лиц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2018-2020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247232"/>
              </p:ext>
            </p:extLst>
          </p:nvPr>
        </p:nvGraphicFramePr>
        <p:xfrm>
          <a:off x="179512" y="1251064"/>
          <a:ext cx="8856986" cy="491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5496.6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2211.6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2150.1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1220.1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1221.1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1222.1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Неналоговые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2212.8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материальных и нематериальных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активов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2212.8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2063.6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ПРОЧИЕ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2023986"/>
              </p:ext>
            </p:extLst>
          </p:nvPr>
        </p:nvGraphicFramePr>
        <p:xfrm>
          <a:off x="539750" y="1357299"/>
          <a:ext cx="8424863" cy="6614796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936104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65759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7851,4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4858,2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2346,9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2291,6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2804,8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1621,6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37,38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1017,8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43,37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157,4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194,5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194,5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8,29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194,5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8,49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340,6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6,18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8,52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8,73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4230,2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2734,1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52,28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869,8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37,06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825,3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36,02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2018 года является дефицитным. В 2018 году планируются к привлечению средства из муниципального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на частичное покрытие дефицита бюджета в размере 343.3 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</a:t>
            </a:r>
            <a:r>
              <a:rPr lang="ru-RU" sz="1900" b="1" dirty="0" smtClean="0"/>
              <a:t>2018 </a:t>
            </a:r>
            <a:r>
              <a:rPr lang="ru-RU" sz="1900" b="1" dirty="0"/>
              <a:t>года на уровень ожидаемой инфляции текущего года до </a:t>
            </a:r>
            <a:r>
              <a:rPr lang="ru-RU" sz="1900" b="1" dirty="0" smtClean="0"/>
              <a:t>9489 руб., с 1 мая 2018 г до11163.  В 2017 году МРОТ составлял 7500руб. и 7800, </a:t>
            </a:r>
            <a:r>
              <a:rPr lang="ru-RU" sz="1900" b="1" dirty="0"/>
              <a:t>таким образом, увеличение </a:t>
            </a:r>
            <a:r>
              <a:rPr lang="ru-RU" sz="1900" b="1" dirty="0" smtClean="0"/>
              <a:t>составило 26,5%. и43,1% соответственно.</a:t>
            </a:r>
            <a:endParaRPr lang="ru-RU" sz="1900" b="1" dirty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3063,1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1096,8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1052,3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2018-2020 годы”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dirty="0" smtClean="0"/>
              <a:t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2018-2020 годы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20/104.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муниципальных программ были установлены Бюджетным кодексом 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решения Собрания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31.10.2017 N 20/104. 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 утверждено 7 муниципальных программ:</a:t>
            </a:r>
          </a:p>
          <a:p>
            <a:r>
              <a:rPr lang="ru-RU" sz="1600" b="1" dirty="0" smtClean="0"/>
              <a:t>1. Муниципальная программа «Развитие муниципальной службы в  </a:t>
            </a:r>
            <a:r>
              <a:rPr lang="ru-RU" sz="1600" b="1" dirty="0" err="1" smtClean="0"/>
              <a:t>Рудавском</a:t>
            </a:r>
            <a:r>
              <a:rPr lang="ru-RU" sz="1600" b="1" dirty="0" smtClean="0"/>
              <a:t> сельсовете </a:t>
            </a:r>
            <a:r>
              <a:rPr lang="ru-RU" sz="1600" b="1" dirty="0" err="1" smtClean="0"/>
              <a:t>Обоянского</a:t>
            </a:r>
            <a:r>
              <a:rPr lang="ru-RU" sz="1600" b="1" dirty="0" smtClean="0"/>
              <a:t> района Курской области на 2018-2020 годы»</a:t>
            </a:r>
          </a:p>
          <a:p>
            <a:r>
              <a:rPr lang="ru-RU" sz="1600" b="1" dirty="0" smtClean="0"/>
              <a:t>2. 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/>
              <a:t>Рудавский</a:t>
            </a:r>
            <a:r>
              <a:rPr lang="ru-RU" sz="1600" b="1" dirty="0" smtClean="0"/>
              <a:t> сельсовет» </a:t>
            </a:r>
            <a:r>
              <a:rPr lang="ru-RU" sz="1600" b="1" dirty="0" err="1" smtClean="0"/>
              <a:t>Обоянского</a:t>
            </a:r>
            <a:r>
              <a:rPr lang="ru-RU" sz="1600" b="1" dirty="0" smtClean="0"/>
              <a:t> района Курской области.</a:t>
            </a:r>
          </a:p>
          <a:p>
            <a:r>
              <a:rPr lang="ru-RU" sz="1600" b="1" dirty="0" smtClean="0"/>
              <a:t>3. 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</a:t>
            </a:r>
            <a:r>
              <a:rPr lang="ru-RU" sz="1600" b="1" dirty="0" err="1" smtClean="0"/>
              <a:t>Рудавском</a:t>
            </a:r>
            <a:r>
              <a:rPr lang="ru-RU" sz="1600" b="1" dirty="0" smtClean="0"/>
              <a:t> сельсовете </a:t>
            </a:r>
            <a:r>
              <a:rPr lang="ru-RU" sz="1600" b="1" dirty="0" err="1" smtClean="0"/>
              <a:t>Обоянского</a:t>
            </a:r>
            <a:r>
              <a:rPr lang="ru-RU" sz="1600" b="1" dirty="0" smtClean="0"/>
              <a:t> района Курской области на 2018-2020 годы»</a:t>
            </a:r>
          </a:p>
          <a:p>
            <a:r>
              <a:rPr lang="ru-RU" sz="1600" b="1" dirty="0" smtClean="0"/>
              <a:t>4. Муниципальная программа «Развитие культуры  муниципального образования «</a:t>
            </a:r>
            <a:r>
              <a:rPr lang="ru-RU" sz="1600" b="1" dirty="0" err="1" smtClean="0"/>
              <a:t>Рудавский</a:t>
            </a:r>
            <a:r>
              <a:rPr lang="ru-RU" sz="1600" b="1" dirty="0" smtClean="0"/>
              <a:t> сельсовет» в </a:t>
            </a:r>
            <a:r>
              <a:rPr lang="ru-RU" sz="1600" b="1" dirty="0" err="1" smtClean="0"/>
              <a:t>Обоянском</a:t>
            </a:r>
            <a:r>
              <a:rPr lang="ru-RU" sz="1600" b="1" dirty="0" smtClean="0"/>
              <a:t> районе Курской области на 2018-2020год» </a:t>
            </a:r>
          </a:p>
          <a:p>
            <a:r>
              <a:rPr lang="ru-RU" sz="1600" b="1" dirty="0" smtClean="0"/>
              <a:t> 5.  Муниципальная программа «Повышение эффективности управления финансами  »</a:t>
            </a:r>
          </a:p>
          <a:p>
            <a:r>
              <a:rPr lang="ru-RU" sz="1600" b="1" dirty="0" smtClean="0"/>
              <a:t>6. Муниципальная программа «Энергосбережение и повышение энергетической эффективности </a:t>
            </a:r>
            <a:r>
              <a:rPr lang="ru-RU" sz="1600" b="1" dirty="0" err="1" smtClean="0"/>
              <a:t>Рудавского</a:t>
            </a:r>
            <a:r>
              <a:rPr lang="ru-RU" sz="1600" b="1" dirty="0" smtClean="0"/>
              <a:t> сельсовета </a:t>
            </a:r>
            <a:r>
              <a:rPr lang="ru-RU" sz="1600" b="1" dirty="0" err="1" smtClean="0"/>
              <a:t>Обоянского</a:t>
            </a:r>
            <a:r>
              <a:rPr lang="ru-RU" sz="1600" b="1" dirty="0" smtClean="0"/>
              <a:t> района Курской области на период  2013 – 2015 годы и на перспективу до 2020 года»</a:t>
            </a:r>
          </a:p>
          <a:p>
            <a:r>
              <a:rPr lang="ru-RU" sz="1600" b="1" dirty="0" smtClean="0"/>
              <a:t>7.   Муниципальная программа «Развитие физической культуры и массового спорта в </a:t>
            </a:r>
            <a:r>
              <a:rPr lang="ru-RU" sz="1600" b="1" dirty="0" err="1" smtClean="0"/>
              <a:t>Рудавском</a:t>
            </a:r>
            <a:r>
              <a:rPr lang="ru-RU" sz="1600" b="1" dirty="0" smtClean="0"/>
              <a:t> сельсовете на 2018- 2020 годы»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1813</TotalTime>
  <Words>1648</Words>
  <Application>Microsoft Office PowerPoint</Application>
  <PresentationFormat>Экран (4:3)</PresentationFormat>
  <Paragraphs>405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Развитие малого и среднего предпринимательства на территории муниципального образования «Рудавский сельсовет» Обоянского района Курской области.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2018-2020 годы”</vt:lpstr>
      <vt:lpstr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Рудавском сельсовете Обоянского района Курской области на 2018-2020 годы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245</cp:revision>
  <cp:lastPrinted>2014-05-13T11:35:02Z</cp:lastPrinted>
  <dcterms:created xsi:type="dcterms:W3CDTF">2014-05-12T16:47:43Z</dcterms:created>
  <dcterms:modified xsi:type="dcterms:W3CDTF">2018-11-14T18:28:00Z</dcterms:modified>
</cp:coreProperties>
</file>